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a568768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a568768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aa410b18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aa410b18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a410b18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a410b18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aa410b18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aa410b18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aa410b184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aa410b184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aac4d10f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aac4d10f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a8e5182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a8e5182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91d6bb5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91d6bb5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[Joe]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91d6bb5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91d6bb5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Opportunity is a guaranteed website, but for an unspecified branch of the company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 is next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91d6bb5e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91d6bb5e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[ZACH]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Hodson’s Bay Company is a small, family owned bike shop that provides people with biking essentials. They desire a current but old fashion website that informs customers on what Hodson’s Bay Company will do for them.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a568768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a568768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[ZACH]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conduct more research we will conclude a valid service and database provider for the website.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(Alan is next)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91d6bb5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91d6bb5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a8e5182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a8e5182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a568768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a568768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a568768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a568768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F664A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Turtle Drop Studio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CGT 411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750" y="2996573"/>
            <a:ext cx="1174500" cy="19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0" y="2982200"/>
            <a:ext cx="9144000" cy="447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IKMF Indiana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Updated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Wants to keep a strong feel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Would like more organization and appeal to visitors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Web Page Organization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Upcoming Events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Apparel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Contact Page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475" y="1"/>
            <a:ext cx="2235825" cy="499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4853400" cy="17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IKMF Indiana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 Mendenhall -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External Parties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Advisor - Perry Cox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Provider - TBD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/>
              <a:t>Krav Maga Students</a:t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25" y="878150"/>
            <a:ext cx="3674100" cy="28525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27445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3147900"/>
            <a:ext cx="4497600" cy="16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 informed us that some of his clients informed him the current state of the website almost prevented them from attending the gym.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5850900" cy="28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Identify areas for improvement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Gather ideas for new features if needed/wanted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Desired </a:t>
            </a:r>
            <a:r>
              <a:rPr lang="en"/>
              <a:t>New </a:t>
            </a:r>
            <a:r>
              <a:rPr lang="en"/>
              <a:t>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carousel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Condensed Gallery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Digital Logo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Client Newsletter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“Contact Us” popup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Delivering a functional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 stability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Gain approval from Stakeholders</a:t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300" y="-7325"/>
            <a:ext cx="2069000" cy="494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27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752375"/>
            <a:ext cx="43533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General landing and about page for the IKMF Indiana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Would contain the new image carousel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Classes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detailed information about signing up for classes and their scheduling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Events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feed of information about special upcoming events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4749525" y="752375"/>
            <a:ext cx="40827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Apparel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Apparel inventory listings and costs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Links out to third party 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Gallery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grid structured page containing a bulk of the images and media from their previous website.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Contact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page that would allow users to get in touch with the gym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3897750"/>
            <a:ext cx="85206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final deliverable will be a functioning website with approved images/files being uploaded to the selected hosting service, and access completely turned over to the client.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6326"/>
            <a:ext cx="9143999" cy="1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Ideation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Early Generative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Quick images of possible new layouts for their website.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Consulting more with the client in the future will allow us to refine their new website.</a:t>
            </a: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224925" y="4248700"/>
            <a:ext cx="2604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* Not the final design</a:t>
            </a:r>
            <a:endParaRPr b="1" sz="1000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900" y="240825"/>
            <a:ext cx="3906134" cy="21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913" y="2625700"/>
            <a:ext cx="3906101" cy="219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4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Questions?</a:t>
            </a:r>
            <a:endParaRPr sz="6000"/>
          </a:p>
        </p:txBody>
      </p:sp>
      <p:sp>
        <p:nvSpPr>
          <p:cNvPr id="183" name="Google Shape;183;p28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1450" y="1170125"/>
            <a:ext cx="824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 McBee - Senior: Web Programming &amp; Video Compositing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Ben Carpenter - Senior: Web Programming &amp; Data Visualization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Zach Vallow - Senior: Web Programming &amp; Minor in Management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Joseph Hoggatt - Senior: UX Design &amp; Minor in Psychology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9" name="Google Shape;69;p14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Firm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 Currently Planned Projects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Hodson’s Bay Company - Bike Rental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IKMF Indiana - Krav Maga Studio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Client with Project Opportunity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Nectar Company - Cannabis Dispensary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planned for roughly one month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Hodson’s Bay Company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host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Updated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Outdoorsy feel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Pages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Gallery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Community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425" y="1677887"/>
            <a:ext cx="5289425" cy="27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4853400" cy="25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Hodson’s Bay Company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David Meadows - Co-Owner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Jennifer Meadows - Co-Owner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Employees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External Parties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Advisor - Perry Cox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Provider - Unknown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Database Provider - Unknown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/>
              <a:t>Cyclists of the Lafayette/West Lafayette area</a:t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100" y="1017725"/>
            <a:ext cx="3674102" cy="2448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5850900" cy="28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Analyse</a:t>
            </a:r>
            <a:r>
              <a:rPr lang="en"/>
              <a:t> the current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Identify 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Understand their needs and wants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Formulate</a:t>
            </a:r>
            <a:r>
              <a:rPr lang="en"/>
              <a:t> a plan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Delivering a functional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 stability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Gain approval from Hodson’s Bay Company owners</a:t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19106" l="0" r="0" t="0"/>
          <a:stretch/>
        </p:blipFill>
        <p:spPr>
          <a:xfrm>
            <a:off x="6162675" y="0"/>
            <a:ext cx="2313062" cy="504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000075"/>
            <a:ext cx="5850900" cy="3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Showcases service that Hodson’s Bay Company Provides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depth summary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Descriptions</a:t>
            </a:r>
            <a:r>
              <a:rPr lang="en"/>
              <a:t> of current employees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Gallery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 of the current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List/Descriptions of all possible repairs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Images of different repairs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list of community businesses or clubs affiliated with Hodson’s Bay Company.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925" y="1872875"/>
            <a:ext cx="3108374" cy="245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0729"/>
            <a:ext cx="9144001" cy="20020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6644950" y="1349275"/>
            <a:ext cx="2499000" cy="2424600"/>
          </a:xfrm>
          <a:prstGeom prst="rect">
            <a:avLst/>
          </a:prstGeom>
          <a:solidFill>
            <a:srgbClr val="000000">
              <a:alpha val="2250"/>
            </a:srgbClr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Outdoorsy feel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Pleasing 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Modern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be approved by Hodson’s Bay Company’s owners.</a:t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0" y="5044050"/>
            <a:ext cx="9144000" cy="99300"/>
          </a:xfrm>
          <a:prstGeom prst="rect">
            <a:avLst/>
          </a:prstGeom>
          <a:solidFill>
            <a:srgbClr val="F0E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650" y="527175"/>
            <a:ext cx="3246403" cy="372152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224925" y="4248700"/>
            <a:ext cx="2604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* Not the final design</a:t>
            </a:r>
            <a:endParaRPr b="1" sz="1000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